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49407"/>
            <a:ext cx="10947042" cy="2160556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70.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Itna’n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Hong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09578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Love Lifted Me</a:t>
            </a:r>
          </a:p>
          <a:p>
            <a:r>
              <a:rPr lang="en-US" sz="3200" dirty="0"/>
              <a:t>Rom 8:35-39</a:t>
            </a:r>
          </a:p>
          <a:p>
            <a:r>
              <a:rPr lang="en-US" sz="3200" dirty="0"/>
              <a:t>James Rowe, 1865-1933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Bb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tum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Suahtakna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gam la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sung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dim in tum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ka hi ta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in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hongza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Tuisung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domto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</a:p>
          <a:p>
            <a:pPr marL="0" indent="0">
              <a:buNone/>
            </a:pPr>
            <a:endParaRPr lang="en-US" sz="6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(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hi)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(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hi)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cimawh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Kei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ah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phat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Hihzah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tawpin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it in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dekte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tum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domto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tuihualte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hon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191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70. Itna’n Hong Phong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2018-10-11T03:37:29Z</dcterms:modified>
</cp:coreProperties>
</file>